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1" r:id="rId3"/>
    <p:sldId id="261" r:id="rId4"/>
    <p:sldId id="262" r:id="rId5"/>
    <p:sldId id="269" r:id="rId6"/>
    <p:sldId id="266" r:id="rId7"/>
    <p:sldId id="263" r:id="rId8"/>
    <p:sldId id="264" r:id="rId9"/>
    <p:sldId id="267" r:id="rId10"/>
    <p:sldId id="270" r:id="rId11"/>
    <p:sldId id="268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6" autoAdjust="0"/>
  </p:normalViewPr>
  <p:slideViewPr>
    <p:cSldViewPr showGuides="1">
      <p:cViewPr varScale="1">
        <p:scale>
          <a:sx n="90" d="100"/>
          <a:sy n="90" d="100"/>
        </p:scale>
        <p:origin x="11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DCC81-9157-4003-ADF6-81DE16796951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3E939-0378-4811-BE9D-76E69032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6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9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6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4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2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8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2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09F3-A020-413F-B2F1-266D23A3B2A9}" type="datetimeFigureOut">
              <a:rPr lang="en-US" smtClean="0"/>
              <a:t>08/17/2021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1A0DD-09B6-42E1-9883-067EDB81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572000" y="685800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342900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93676" y="3439297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4125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200400" y="1981200"/>
            <a:ext cx="2743200" cy="27432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V="1">
            <a:off x="4572000" y="2382932"/>
            <a:ext cx="969868" cy="104606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17437" y="289624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10’</a:t>
            </a:r>
          </a:p>
        </p:txBody>
      </p:sp>
      <p:sp>
        <p:nvSpPr>
          <p:cNvPr id="14" name="Arc 13"/>
          <p:cNvSpPr/>
          <p:nvPr/>
        </p:nvSpPr>
        <p:spPr>
          <a:xfrm rot="14674801">
            <a:off x="7857067" y="42143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9933776">
            <a:off x="7883504" y="5780673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4523705">
            <a:off x="620239" y="5780672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9281588">
            <a:off x="628089" y="48704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533400"/>
            <a:ext cx="728270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36881" y="22860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60’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5800" y="685800"/>
            <a:ext cx="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7163" y="323197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45’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933840" y="713346"/>
            <a:ext cx="7312236" cy="5458854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7128" y="207478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75’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90039" y="6324600"/>
            <a:ext cx="369991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92295" y="6278125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30’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568937" y="3412524"/>
            <a:ext cx="0" cy="275967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534400" y="4592307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22.5’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3503" y="-112055"/>
            <a:ext cx="8965796" cy="646331"/>
            <a:chOff x="152400" y="-139421"/>
            <a:chExt cx="8965796" cy="646331"/>
          </a:xfrm>
        </p:grpSpPr>
        <p:sp>
          <p:nvSpPr>
            <p:cNvPr id="32" name="TextBox 31"/>
            <p:cNvSpPr txBox="1"/>
            <p:nvPr/>
          </p:nvSpPr>
          <p:spPr>
            <a:xfrm>
              <a:off x="7373808" y="-139421"/>
              <a:ext cx="17443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u="sng" dirty="0"/>
                <a:t>6U Field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sp>
        <p:nvSpPr>
          <p:cNvPr id="3" name="Arc 2"/>
          <p:cNvSpPr/>
          <p:nvPr/>
        </p:nvSpPr>
        <p:spPr>
          <a:xfrm>
            <a:off x="370078" y="2791596"/>
            <a:ext cx="1106706" cy="1274807"/>
          </a:xfrm>
          <a:prstGeom prst="arc">
            <a:avLst>
              <a:gd name="adj1" fmla="val 16078674"/>
              <a:gd name="adj2" fmla="val 549171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10800000">
            <a:off x="7654624" y="2784562"/>
            <a:ext cx="1106706" cy="1274807"/>
          </a:xfrm>
          <a:prstGeom prst="arc">
            <a:avLst>
              <a:gd name="adj1" fmla="val 16078674"/>
              <a:gd name="adj2" fmla="val 549171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914399" y="3066249"/>
            <a:ext cx="486185" cy="34897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68317" y="3048771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6’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568937" y="2784562"/>
            <a:ext cx="0" cy="644437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13413" y="2926191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6’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364568" y="685800"/>
            <a:ext cx="403189" cy="381000"/>
            <a:chOff x="8364568" y="685800"/>
            <a:chExt cx="403189" cy="381000"/>
          </a:xfrm>
        </p:grpSpPr>
        <p:cxnSp>
          <p:nvCxnSpPr>
            <p:cNvPr id="65" name="Straight Arrow Connector 64"/>
            <p:cNvCxnSpPr/>
            <p:nvPr/>
          </p:nvCxnSpPr>
          <p:spPr>
            <a:xfrm flipH="1">
              <a:off x="8364568" y="685800"/>
              <a:ext cx="1771" cy="381000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8406761" y="68767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3’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329665" y="3923438"/>
            <a:ext cx="1806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NO-ENTER-ARC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1406410" y="3771038"/>
            <a:ext cx="434298" cy="24463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87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572000" y="685800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1"/>
          </p:cNvCxnSpPr>
          <p:nvPr/>
        </p:nvCxnSpPr>
        <p:spPr>
          <a:xfrm>
            <a:off x="762000" y="342900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4125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65127" y="2401905"/>
            <a:ext cx="1981200" cy="200031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V="1">
            <a:off x="4936727" y="2694844"/>
            <a:ext cx="319460" cy="41197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302889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30’</a:t>
            </a:r>
          </a:p>
        </p:txBody>
      </p:sp>
      <p:sp>
        <p:nvSpPr>
          <p:cNvPr id="14" name="Arc 13"/>
          <p:cNvSpPr/>
          <p:nvPr/>
        </p:nvSpPr>
        <p:spPr>
          <a:xfrm rot="14674801">
            <a:off x="7857067" y="42143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9933776">
            <a:off x="7883504" y="5780673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533400"/>
            <a:ext cx="728270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5800" y="669324"/>
            <a:ext cx="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72081" y="685800"/>
            <a:ext cx="7373995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768717" y="3412524"/>
            <a:ext cx="0" cy="275967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03503" y="-51811"/>
            <a:ext cx="2439895" cy="536377"/>
            <a:chOff x="152400" y="-79177"/>
            <a:chExt cx="2439895" cy="536377"/>
          </a:xfrm>
        </p:grpSpPr>
        <p:sp>
          <p:nvSpPr>
            <p:cNvPr id="71" name="TextBox 70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6611116" y="1913239"/>
            <a:ext cx="1618485" cy="3039761"/>
            <a:chOff x="6611116" y="1913239"/>
            <a:chExt cx="1618485" cy="3039761"/>
          </a:xfrm>
        </p:grpSpPr>
        <p:sp>
          <p:nvSpPr>
            <p:cNvPr id="52" name="Rectangle 51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51" name="Rectangle 50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rc 18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/>
          <p:cNvGrpSpPr/>
          <p:nvPr/>
        </p:nvGrpSpPr>
        <p:grpSpPr>
          <a:xfrm rot="10800000">
            <a:off x="914400" y="1989158"/>
            <a:ext cx="1618485" cy="3039761"/>
            <a:chOff x="6611116" y="1913239"/>
            <a:chExt cx="1618485" cy="3039761"/>
          </a:xfrm>
        </p:grpSpPr>
        <p:sp>
          <p:nvSpPr>
            <p:cNvPr id="78" name="Rectangle 77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80" name="Rectangle 79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Arc 81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Arc 83"/>
          <p:cNvSpPr/>
          <p:nvPr/>
        </p:nvSpPr>
        <p:spPr>
          <a:xfrm rot="4523705">
            <a:off x="593830" y="5781398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rot="9281588">
            <a:off x="601680" y="487766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8382410" y="5791200"/>
            <a:ext cx="403189" cy="381000"/>
            <a:chOff x="8364568" y="685800"/>
            <a:chExt cx="403189" cy="381000"/>
          </a:xfrm>
        </p:grpSpPr>
        <p:cxnSp>
          <p:nvCxnSpPr>
            <p:cNvPr id="88" name="Straight Arrow Connector 87"/>
            <p:cNvCxnSpPr/>
            <p:nvPr/>
          </p:nvCxnSpPr>
          <p:spPr>
            <a:xfrm flipH="1">
              <a:off x="8364568" y="685800"/>
              <a:ext cx="1771" cy="381000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8406761" y="68767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3’</a:t>
              </a:r>
            </a:p>
          </p:txBody>
        </p:sp>
      </p:grpSp>
      <p:cxnSp>
        <p:nvCxnSpPr>
          <p:cNvPr id="90" name="Straight Connector 89"/>
          <p:cNvCxnSpPr/>
          <p:nvPr/>
        </p:nvCxnSpPr>
        <p:spPr>
          <a:xfrm>
            <a:off x="8229600" y="344785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287283" y="21841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360’</a:t>
            </a:r>
          </a:p>
        </p:txBody>
      </p:sp>
      <p:cxnSp>
        <p:nvCxnSpPr>
          <p:cNvPr id="37" name="Straight Arrow Connector 36"/>
          <p:cNvCxnSpPr>
            <a:endCxn id="2" idx="2"/>
          </p:cNvCxnSpPr>
          <p:nvPr/>
        </p:nvCxnSpPr>
        <p:spPr>
          <a:xfrm>
            <a:off x="914400" y="685800"/>
            <a:ext cx="365760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212168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212168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2000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2000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597320" y="6626608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797926" y="6458634"/>
            <a:ext cx="13460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Optional Mark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79028" y="5867400"/>
            <a:ext cx="369991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4111318" y="6646247"/>
            <a:ext cx="46762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158794" y="633847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15’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2583470" y="6186037"/>
            <a:ext cx="9747" cy="245375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229180" y="620983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3’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4927202" y="6338470"/>
            <a:ext cx="159002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549420" y="610575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40-50’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4936727" y="6450391"/>
            <a:ext cx="1540273" cy="302119"/>
            <a:chOff x="4936727" y="6450391"/>
            <a:chExt cx="1540273" cy="302119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4936727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936727" y="6469006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593217" y="6445209"/>
            <a:ext cx="1540273" cy="323910"/>
            <a:chOff x="4936727" y="6428600"/>
            <a:chExt cx="1540273" cy="32391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6454829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936727" y="6428600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4949388" y="6476020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587914" y="6453203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cxnSp>
        <p:nvCxnSpPr>
          <p:cNvPr id="118" name="Straight Connector 117"/>
          <p:cNvCxnSpPr/>
          <p:nvPr/>
        </p:nvCxnSpPr>
        <p:spPr>
          <a:xfrm>
            <a:off x="2583470" y="6467000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79195" y="6453203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8353372" y="990600"/>
            <a:ext cx="11196" cy="44740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394879" y="104549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30’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764650" y="-95090"/>
            <a:ext cx="3062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15U Field- Max</a:t>
            </a:r>
          </a:p>
        </p:txBody>
      </p:sp>
      <p:sp>
        <p:nvSpPr>
          <p:cNvPr id="98" name="TextBox 97"/>
          <p:cNvSpPr txBox="1"/>
          <p:nvPr/>
        </p:nvSpPr>
        <p:spPr>
          <a:xfrm rot="16200000">
            <a:off x="8603993" y="459230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97.5</a:t>
            </a:r>
            <a:r>
              <a:rPr lang="en-US" sz="1600" b="1" dirty="0"/>
              <a:t>’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13670" y="3264728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195’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409171" y="556705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180’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662008" y="3156982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265’5”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249041" y="2188013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409’5”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33978" y="61722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775878" y="6155724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792004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81800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7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00200"/>
            <a:ext cx="7315200" cy="3657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56402" y="3952844"/>
            <a:ext cx="3418863" cy="129540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27432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28956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2"/>
          </p:cNvCxnSpPr>
          <p:nvPr/>
        </p:nvCxnSpPr>
        <p:spPr>
          <a:xfrm>
            <a:off x="990600" y="1676400"/>
            <a:ext cx="3581400" cy="3581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5257800"/>
            <a:ext cx="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572000" y="1143000"/>
            <a:ext cx="685800" cy="17526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14900" y="2895600"/>
            <a:ext cx="0" cy="23622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3886200"/>
            <a:ext cx="0" cy="138704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" idx="2"/>
          </p:cNvCxnSpPr>
          <p:nvPr/>
        </p:nvCxnSpPr>
        <p:spPr>
          <a:xfrm>
            <a:off x="2856402" y="3999131"/>
            <a:ext cx="1715598" cy="1258669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578350" y="5562600"/>
            <a:ext cx="1670050" cy="25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572000" y="5867400"/>
            <a:ext cx="3657600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952500" y="6286499"/>
            <a:ext cx="7315200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458200" y="1676400"/>
            <a:ext cx="0" cy="359684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00400" y="46018"/>
            <a:ext cx="2946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15U Goal Area</a:t>
            </a:r>
            <a:endParaRPr lang="en-US" sz="2000" b="1" u="sng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78533" y="2895600"/>
            <a:ext cx="1669867" cy="2333533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004" y="-112931"/>
            <a:ext cx="6433131" cy="646331"/>
            <a:chOff x="152400" y="-152400"/>
            <a:chExt cx="6433131" cy="646331"/>
          </a:xfrm>
        </p:grpSpPr>
        <p:sp>
          <p:nvSpPr>
            <p:cNvPr id="43" name="TextBox 42"/>
            <p:cNvSpPr txBox="1"/>
            <p:nvPr/>
          </p:nvSpPr>
          <p:spPr>
            <a:xfrm>
              <a:off x="6400800" y="-152400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b="1" u="sng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4404823" y="3990945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36’</a:t>
            </a:r>
          </a:p>
        </p:txBody>
      </p:sp>
      <p:sp>
        <p:nvSpPr>
          <p:cNvPr id="2" name="Arc 1"/>
          <p:cNvSpPr/>
          <p:nvPr/>
        </p:nvSpPr>
        <p:spPr>
          <a:xfrm>
            <a:off x="3200400" y="975154"/>
            <a:ext cx="2523882" cy="1539446"/>
          </a:xfrm>
          <a:prstGeom prst="arc">
            <a:avLst>
              <a:gd name="adj1" fmla="val 11153968"/>
              <a:gd name="adj2" fmla="val 2126581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28285" y="522913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39615" y="199835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30’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462473" y="327476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54’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98162" y="553461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66’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26760" y="444814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18’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52265" y="594220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132’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09324" y="2647890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85’3”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03845" y="4437221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35’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204538" y="3485406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46’10”</a:t>
            </a:r>
          </a:p>
        </p:txBody>
      </p:sp>
    </p:spTree>
    <p:extLst>
      <p:ext uri="{BB962C8B-B14F-4D97-AF65-F5344CB8AC3E}">
        <p14:creationId xmlns:p14="http://schemas.microsoft.com/office/powerpoint/2010/main" val="111899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572000" y="685800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342900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93676" y="3439297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4125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200400" y="1981200"/>
            <a:ext cx="2743200" cy="27432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V="1">
            <a:off x="4572000" y="2382932"/>
            <a:ext cx="969868" cy="104606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17437" y="289624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10’</a:t>
            </a:r>
          </a:p>
        </p:txBody>
      </p:sp>
      <p:sp>
        <p:nvSpPr>
          <p:cNvPr id="14" name="Arc 13"/>
          <p:cNvSpPr/>
          <p:nvPr/>
        </p:nvSpPr>
        <p:spPr>
          <a:xfrm rot="14674801">
            <a:off x="7857067" y="42143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9933776">
            <a:off x="7883504" y="5780673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4523705">
            <a:off x="620239" y="5780672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9281588">
            <a:off x="628089" y="48704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533400"/>
            <a:ext cx="728270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36881" y="22860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105’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5800" y="685800"/>
            <a:ext cx="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7163" y="323197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75’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933840" y="713346"/>
            <a:ext cx="7312236" cy="5458854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7128" y="207478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129’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90039" y="6324600"/>
            <a:ext cx="369991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92295" y="6278125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52.5’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568937" y="3412524"/>
            <a:ext cx="0" cy="275967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534400" y="4592307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37.5’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3503" y="-113772"/>
            <a:ext cx="8998291" cy="646331"/>
            <a:chOff x="152400" y="-141138"/>
            <a:chExt cx="8998291" cy="646331"/>
          </a:xfrm>
        </p:grpSpPr>
        <p:sp>
          <p:nvSpPr>
            <p:cNvPr id="32" name="TextBox 31"/>
            <p:cNvSpPr txBox="1"/>
            <p:nvPr/>
          </p:nvSpPr>
          <p:spPr>
            <a:xfrm>
              <a:off x="7406303" y="-141138"/>
              <a:ext cx="17443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u="sng" dirty="0"/>
                <a:t>8U Field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sp>
        <p:nvSpPr>
          <p:cNvPr id="3" name="Arc 2"/>
          <p:cNvSpPr/>
          <p:nvPr/>
        </p:nvSpPr>
        <p:spPr>
          <a:xfrm>
            <a:off x="370078" y="2791596"/>
            <a:ext cx="1106706" cy="1274807"/>
          </a:xfrm>
          <a:prstGeom prst="arc">
            <a:avLst>
              <a:gd name="adj1" fmla="val 16078674"/>
              <a:gd name="adj2" fmla="val 549171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10800000">
            <a:off x="7654624" y="2784562"/>
            <a:ext cx="1106706" cy="1274807"/>
          </a:xfrm>
          <a:prstGeom prst="arc">
            <a:avLst>
              <a:gd name="adj1" fmla="val 16078674"/>
              <a:gd name="adj2" fmla="val 549171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914399" y="3066249"/>
            <a:ext cx="486185" cy="34897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68317" y="3048771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6’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568937" y="2784562"/>
            <a:ext cx="0" cy="644437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13413" y="2926191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6’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364568" y="685800"/>
            <a:ext cx="403189" cy="381000"/>
            <a:chOff x="8364568" y="685800"/>
            <a:chExt cx="403189" cy="381000"/>
          </a:xfrm>
        </p:grpSpPr>
        <p:cxnSp>
          <p:nvCxnSpPr>
            <p:cNvPr id="65" name="Straight Arrow Connector 64"/>
            <p:cNvCxnSpPr/>
            <p:nvPr/>
          </p:nvCxnSpPr>
          <p:spPr>
            <a:xfrm flipH="1">
              <a:off x="8364568" y="685800"/>
              <a:ext cx="1771" cy="381000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8406761" y="68767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3’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329665" y="3923438"/>
            <a:ext cx="1806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NO-ENTER-ARC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1406410" y="3771038"/>
            <a:ext cx="434298" cy="24463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6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572000" y="685800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1"/>
          </p:cNvCxnSpPr>
          <p:nvPr/>
        </p:nvCxnSpPr>
        <p:spPr>
          <a:xfrm>
            <a:off x="762000" y="342900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4125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65127" y="2401905"/>
            <a:ext cx="1981200" cy="200031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V="1">
            <a:off x="4936727" y="2694844"/>
            <a:ext cx="319460" cy="41197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302889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24’</a:t>
            </a:r>
          </a:p>
        </p:txBody>
      </p:sp>
      <p:sp>
        <p:nvSpPr>
          <p:cNvPr id="14" name="Arc 13"/>
          <p:cNvSpPr/>
          <p:nvPr/>
        </p:nvSpPr>
        <p:spPr>
          <a:xfrm rot="14674801">
            <a:off x="7857067" y="42143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9933776">
            <a:off x="7883504" y="5780673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533400"/>
            <a:ext cx="728270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3026" y="19813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165’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5800" y="669324"/>
            <a:ext cx="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" idx="2"/>
          </p:cNvCxnSpPr>
          <p:nvPr/>
        </p:nvCxnSpPr>
        <p:spPr>
          <a:xfrm>
            <a:off x="914400" y="685800"/>
            <a:ext cx="365760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6200" y="3228945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105’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8365" y="4610965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133’6”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72081" y="685800"/>
            <a:ext cx="7373995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38979" y="5943600"/>
            <a:ext cx="369991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75618" y="5593412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82’6”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690735" y="3450157"/>
            <a:ext cx="0" cy="275967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664891" y="437793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52’6”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6019800" y="678536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019800" y="1355768"/>
            <a:ext cx="2216893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81800" y="1002437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59’3”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03503" y="-125034"/>
            <a:ext cx="8226827" cy="646331"/>
            <a:chOff x="152400" y="-152400"/>
            <a:chExt cx="8226827" cy="646331"/>
          </a:xfrm>
        </p:grpSpPr>
        <p:sp>
          <p:nvSpPr>
            <p:cNvPr id="70" name="TextBox 69"/>
            <p:cNvSpPr txBox="1"/>
            <p:nvPr/>
          </p:nvSpPr>
          <p:spPr>
            <a:xfrm>
              <a:off x="6400800" y="-152400"/>
              <a:ext cx="19784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u="sng" dirty="0"/>
                <a:t>10U Field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6611116" y="1913239"/>
            <a:ext cx="1618485" cy="3039761"/>
            <a:chOff x="6611116" y="1913239"/>
            <a:chExt cx="1618485" cy="3039761"/>
          </a:xfrm>
        </p:grpSpPr>
        <p:sp>
          <p:nvSpPr>
            <p:cNvPr id="52" name="Rectangle 51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51" name="Rectangle 50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rc 18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/>
          <p:cNvGrpSpPr/>
          <p:nvPr/>
        </p:nvGrpSpPr>
        <p:grpSpPr>
          <a:xfrm rot="10800000">
            <a:off x="914400" y="1989158"/>
            <a:ext cx="1618485" cy="3039761"/>
            <a:chOff x="6611116" y="1913239"/>
            <a:chExt cx="1618485" cy="3039761"/>
          </a:xfrm>
        </p:grpSpPr>
        <p:sp>
          <p:nvSpPr>
            <p:cNvPr id="78" name="Rectangle 77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80" name="Rectangle 79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Arc 81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Arc 83"/>
          <p:cNvSpPr/>
          <p:nvPr/>
        </p:nvSpPr>
        <p:spPr>
          <a:xfrm rot="4523705">
            <a:off x="593830" y="5781398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rot="9281588">
            <a:off x="601680" y="487766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>
            <a:off x="3124200" y="728553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8328991" y="5790733"/>
            <a:ext cx="403189" cy="381000"/>
            <a:chOff x="8364568" y="685800"/>
            <a:chExt cx="403189" cy="381000"/>
          </a:xfrm>
        </p:grpSpPr>
        <p:cxnSp>
          <p:nvCxnSpPr>
            <p:cNvPr id="88" name="Straight Arrow Connector 87"/>
            <p:cNvCxnSpPr/>
            <p:nvPr/>
          </p:nvCxnSpPr>
          <p:spPr>
            <a:xfrm flipH="1">
              <a:off x="8364568" y="685800"/>
              <a:ext cx="1771" cy="381000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8406761" y="68767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3’</a:t>
              </a:r>
            </a:p>
          </p:txBody>
        </p:sp>
      </p:grpSp>
      <p:cxnSp>
        <p:nvCxnSpPr>
          <p:cNvPr id="90" name="Straight Connector 89"/>
          <p:cNvCxnSpPr/>
          <p:nvPr/>
        </p:nvCxnSpPr>
        <p:spPr>
          <a:xfrm>
            <a:off x="8229600" y="344785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76459" y="1789102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195’6”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729048" y="1039234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Build out Line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65711" y="5534714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Build out Line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8212168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212168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2000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62000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597320" y="6626608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797926" y="6458634"/>
            <a:ext cx="13460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Optional Mark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936727" y="6450391"/>
            <a:ext cx="1540273" cy="302119"/>
            <a:chOff x="4936727" y="6450391"/>
            <a:chExt cx="1540273" cy="302119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936727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936727" y="6469006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4158794" y="633847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15’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2583470" y="6186037"/>
            <a:ext cx="9747" cy="245375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229180" y="620983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3’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4927202" y="6338470"/>
            <a:ext cx="159002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549420" y="610575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30-40’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4111318" y="6646247"/>
            <a:ext cx="46762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978702" y="6448729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560690" y="6456476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2583470" y="6467000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111319" y="6467000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593217" y="6445209"/>
            <a:ext cx="1540273" cy="7994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79195" y="6453203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8402038" y="1002437"/>
            <a:ext cx="14043" cy="421368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496216" y="1062917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24’</a:t>
            </a:r>
          </a:p>
        </p:txBody>
      </p:sp>
      <p:cxnSp>
        <p:nvCxnSpPr>
          <p:cNvPr id="97" name="Straight Arrow Connector 96"/>
          <p:cNvCxnSpPr>
            <a:stCxn id="91" idx="2"/>
          </p:cNvCxnSpPr>
          <p:nvPr/>
        </p:nvCxnSpPr>
        <p:spPr>
          <a:xfrm>
            <a:off x="2406477" y="1377788"/>
            <a:ext cx="710630" cy="152399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33978" y="61722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775878" y="6155724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792004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81800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2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00200"/>
            <a:ext cx="7315200" cy="3657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56402" y="3952844"/>
            <a:ext cx="3418863" cy="129540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27432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28956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2"/>
          </p:cNvCxnSpPr>
          <p:nvPr/>
        </p:nvCxnSpPr>
        <p:spPr>
          <a:xfrm>
            <a:off x="990600" y="1676400"/>
            <a:ext cx="3581400" cy="3581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5257800"/>
            <a:ext cx="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572000" y="1143000"/>
            <a:ext cx="685800" cy="17526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14900" y="2895600"/>
            <a:ext cx="0" cy="23622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3886200"/>
            <a:ext cx="0" cy="138704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" idx="2"/>
          </p:cNvCxnSpPr>
          <p:nvPr/>
        </p:nvCxnSpPr>
        <p:spPr>
          <a:xfrm>
            <a:off x="2856402" y="3999131"/>
            <a:ext cx="1715598" cy="1258669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578350" y="5562600"/>
            <a:ext cx="1670050" cy="25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572000" y="5867400"/>
            <a:ext cx="3657600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952500" y="6286499"/>
            <a:ext cx="7315200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458200" y="1676400"/>
            <a:ext cx="0" cy="359684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00400" y="152400"/>
            <a:ext cx="2756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10U Goal Box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290524" y="596258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72’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78533" y="2895600"/>
            <a:ext cx="1669867" cy="2338114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004" y="-112931"/>
            <a:ext cx="6433131" cy="646331"/>
            <a:chOff x="152400" y="-152400"/>
            <a:chExt cx="6433131" cy="646331"/>
          </a:xfrm>
        </p:grpSpPr>
        <p:sp>
          <p:nvSpPr>
            <p:cNvPr id="43" name="TextBox 42"/>
            <p:cNvSpPr txBox="1"/>
            <p:nvPr/>
          </p:nvSpPr>
          <p:spPr>
            <a:xfrm>
              <a:off x="6400800" y="-152400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b="1" u="sng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6527800" y="4326067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12’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51533" y="4009935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24’</a:t>
            </a:r>
            <a:endParaRPr lang="en-US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214206" y="5233714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12’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484021" y="5541657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36’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93162" y="1883152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24’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58200" y="302877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36’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030962" y="244605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51’</a:t>
            </a:r>
          </a:p>
        </p:txBody>
      </p:sp>
      <p:sp>
        <p:nvSpPr>
          <p:cNvPr id="2" name="Arc 1"/>
          <p:cNvSpPr/>
          <p:nvPr/>
        </p:nvSpPr>
        <p:spPr>
          <a:xfrm>
            <a:off x="3200400" y="975154"/>
            <a:ext cx="2523882" cy="1539446"/>
          </a:xfrm>
          <a:prstGeom prst="arc">
            <a:avLst>
              <a:gd name="adj1" fmla="val 11153968"/>
              <a:gd name="adj2" fmla="val 2126581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257800" y="3438435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26’8”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004771" y="4381322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17’</a:t>
            </a:r>
          </a:p>
        </p:txBody>
      </p:sp>
    </p:spTree>
    <p:extLst>
      <p:ext uri="{BB962C8B-B14F-4D97-AF65-F5344CB8AC3E}">
        <p14:creationId xmlns:p14="http://schemas.microsoft.com/office/powerpoint/2010/main" val="91190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Note on 12U &amp; 15U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min and max field size for both age groups</a:t>
            </a:r>
          </a:p>
          <a:p>
            <a:r>
              <a:rPr lang="en-US" dirty="0"/>
              <a:t>Fields can be somewhere in that range for size. The diagonal measurements will need adjusted accordingly.</a:t>
            </a:r>
          </a:p>
          <a:p>
            <a:r>
              <a:rPr lang="en-US" dirty="0"/>
              <a:t>REGARDLESS of Field size the Goal Area remains the same.</a:t>
            </a:r>
          </a:p>
        </p:txBody>
      </p:sp>
    </p:spTree>
    <p:extLst>
      <p:ext uri="{BB962C8B-B14F-4D97-AF65-F5344CB8AC3E}">
        <p14:creationId xmlns:p14="http://schemas.microsoft.com/office/powerpoint/2010/main" val="394427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/>
          <p:cNvCxnSpPr/>
          <p:nvPr/>
        </p:nvCxnSpPr>
        <p:spPr>
          <a:xfrm>
            <a:off x="2583470" y="6467000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572000" y="685800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1"/>
          </p:cNvCxnSpPr>
          <p:nvPr/>
        </p:nvCxnSpPr>
        <p:spPr>
          <a:xfrm>
            <a:off x="762000" y="342900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4125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65127" y="2401905"/>
            <a:ext cx="1981200" cy="200031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V="1">
            <a:off x="4936727" y="2694844"/>
            <a:ext cx="319460" cy="41197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302889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24’</a:t>
            </a:r>
          </a:p>
        </p:txBody>
      </p:sp>
      <p:sp>
        <p:nvSpPr>
          <p:cNvPr id="14" name="Arc 13"/>
          <p:cNvSpPr/>
          <p:nvPr/>
        </p:nvSpPr>
        <p:spPr>
          <a:xfrm rot="14674801">
            <a:off x="7857067" y="42143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9933776">
            <a:off x="7883504" y="5780673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533400"/>
            <a:ext cx="728270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5800" y="669324"/>
            <a:ext cx="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72081" y="685800"/>
            <a:ext cx="7373995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742848" y="3412524"/>
            <a:ext cx="0" cy="275967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03503" y="-95090"/>
            <a:ext cx="8651068" cy="646331"/>
            <a:chOff x="152400" y="-122456"/>
            <a:chExt cx="8651068" cy="646331"/>
          </a:xfrm>
        </p:grpSpPr>
        <p:sp>
          <p:nvSpPr>
            <p:cNvPr id="70" name="TextBox 69"/>
            <p:cNvSpPr txBox="1"/>
            <p:nvPr/>
          </p:nvSpPr>
          <p:spPr>
            <a:xfrm>
              <a:off x="5813547" y="-122456"/>
              <a:ext cx="29899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u="sng" dirty="0"/>
                <a:t>12U Field- Min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6611116" y="1913239"/>
            <a:ext cx="1618485" cy="3039761"/>
            <a:chOff x="6611116" y="1913239"/>
            <a:chExt cx="1618485" cy="3039761"/>
          </a:xfrm>
        </p:grpSpPr>
        <p:sp>
          <p:nvSpPr>
            <p:cNvPr id="52" name="Rectangle 51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51" name="Rectangle 50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rc 18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/>
          <p:cNvGrpSpPr/>
          <p:nvPr/>
        </p:nvGrpSpPr>
        <p:grpSpPr>
          <a:xfrm rot="10800000">
            <a:off x="914400" y="1989158"/>
            <a:ext cx="1618485" cy="3039761"/>
            <a:chOff x="6611116" y="1913239"/>
            <a:chExt cx="1618485" cy="3039761"/>
          </a:xfrm>
        </p:grpSpPr>
        <p:sp>
          <p:nvSpPr>
            <p:cNvPr id="78" name="Rectangle 77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80" name="Rectangle 79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Arc 81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Arc 83"/>
          <p:cNvSpPr/>
          <p:nvPr/>
        </p:nvSpPr>
        <p:spPr>
          <a:xfrm rot="4523705">
            <a:off x="593830" y="5781398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rot="9281588">
            <a:off x="601680" y="487766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8351382" y="5827489"/>
            <a:ext cx="403189" cy="381000"/>
            <a:chOff x="8364568" y="685800"/>
            <a:chExt cx="403189" cy="381000"/>
          </a:xfrm>
        </p:grpSpPr>
        <p:cxnSp>
          <p:nvCxnSpPr>
            <p:cNvPr id="88" name="Straight Arrow Connector 87"/>
            <p:cNvCxnSpPr/>
            <p:nvPr/>
          </p:nvCxnSpPr>
          <p:spPr>
            <a:xfrm flipH="1">
              <a:off x="8364568" y="685800"/>
              <a:ext cx="1771" cy="381000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8406761" y="68767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3’</a:t>
              </a:r>
            </a:p>
          </p:txBody>
        </p:sp>
      </p:grpSp>
      <p:cxnSp>
        <p:nvCxnSpPr>
          <p:cNvPr id="90" name="Straight Connector 89"/>
          <p:cNvCxnSpPr/>
          <p:nvPr/>
        </p:nvCxnSpPr>
        <p:spPr>
          <a:xfrm>
            <a:off x="8229600" y="344785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5332" y="3247795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135’</a:t>
            </a:r>
          </a:p>
        </p:txBody>
      </p:sp>
      <p:cxnSp>
        <p:nvCxnSpPr>
          <p:cNvPr id="37" name="Straight Arrow Connector 36"/>
          <p:cNvCxnSpPr>
            <a:endCxn id="2" idx="2"/>
          </p:cNvCxnSpPr>
          <p:nvPr/>
        </p:nvCxnSpPr>
        <p:spPr>
          <a:xfrm>
            <a:off x="914400" y="685800"/>
            <a:ext cx="365760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212168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212168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000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2000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597320" y="6626608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97926" y="6458634"/>
            <a:ext cx="13460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Optional Mark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936727" y="6450391"/>
            <a:ext cx="1540273" cy="302119"/>
            <a:chOff x="4936727" y="6450391"/>
            <a:chExt cx="1540273" cy="302119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936727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936727" y="6469006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4978702" y="6448729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4111319" y="6467000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593217" y="6445209"/>
            <a:ext cx="1540273" cy="7994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560690" y="6456476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58794" y="633847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15’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2583470" y="6186037"/>
            <a:ext cx="9747" cy="245375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229180" y="620983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3’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4927202" y="6338470"/>
            <a:ext cx="159002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549420" y="610575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40-50’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90882" y="5867400"/>
            <a:ext cx="369991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4111318" y="6646247"/>
            <a:ext cx="46762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79195" y="6453203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8393575" y="1004305"/>
            <a:ext cx="17985" cy="43723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495783" y="100430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30’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228026" y="13932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210’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16896" y="2096527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249’8”</a:t>
            </a: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8603993" y="459230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67.5</a:t>
            </a:r>
            <a:r>
              <a:rPr lang="en-US" sz="1600" b="1" dirty="0"/>
              <a:t>’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307867" y="556705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105’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862745" y="3433757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171’</a:t>
            </a: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933978" y="61722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775878" y="6155724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792004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781800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1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572000" y="685800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1"/>
          </p:cNvCxnSpPr>
          <p:nvPr/>
        </p:nvCxnSpPr>
        <p:spPr>
          <a:xfrm>
            <a:off x="762000" y="342900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4125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65127" y="2401905"/>
            <a:ext cx="1981200" cy="200031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V="1">
            <a:off x="4936727" y="2694844"/>
            <a:ext cx="319460" cy="41197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302889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24’</a:t>
            </a:r>
          </a:p>
        </p:txBody>
      </p:sp>
      <p:sp>
        <p:nvSpPr>
          <p:cNvPr id="14" name="Arc 13"/>
          <p:cNvSpPr/>
          <p:nvPr/>
        </p:nvSpPr>
        <p:spPr>
          <a:xfrm rot="14674801">
            <a:off x="7857067" y="42143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9933776">
            <a:off x="7883504" y="5780673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533400"/>
            <a:ext cx="728270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5800" y="669324"/>
            <a:ext cx="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72081" y="685800"/>
            <a:ext cx="7373995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786029" y="3426361"/>
            <a:ext cx="0" cy="275967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03503" y="-95090"/>
            <a:ext cx="8723717" cy="646331"/>
            <a:chOff x="152400" y="-122456"/>
            <a:chExt cx="8723717" cy="646331"/>
          </a:xfrm>
        </p:grpSpPr>
        <p:sp>
          <p:nvSpPr>
            <p:cNvPr id="70" name="TextBox 69"/>
            <p:cNvSpPr txBox="1"/>
            <p:nvPr/>
          </p:nvSpPr>
          <p:spPr>
            <a:xfrm>
              <a:off x="5813547" y="-122456"/>
              <a:ext cx="30625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u="sng" dirty="0"/>
                <a:t>12U Field- Max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6611116" y="1913239"/>
            <a:ext cx="1618485" cy="3039761"/>
            <a:chOff x="6611116" y="1913239"/>
            <a:chExt cx="1618485" cy="3039761"/>
          </a:xfrm>
        </p:grpSpPr>
        <p:sp>
          <p:nvSpPr>
            <p:cNvPr id="52" name="Rectangle 51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51" name="Rectangle 50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rc 18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/>
          <p:cNvGrpSpPr/>
          <p:nvPr/>
        </p:nvGrpSpPr>
        <p:grpSpPr>
          <a:xfrm rot="10800000">
            <a:off x="914400" y="1989158"/>
            <a:ext cx="1618485" cy="3039761"/>
            <a:chOff x="6611116" y="1913239"/>
            <a:chExt cx="1618485" cy="3039761"/>
          </a:xfrm>
        </p:grpSpPr>
        <p:sp>
          <p:nvSpPr>
            <p:cNvPr id="78" name="Rectangle 77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80" name="Rectangle 79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Arc 81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Arc 83"/>
          <p:cNvSpPr/>
          <p:nvPr/>
        </p:nvSpPr>
        <p:spPr>
          <a:xfrm rot="4523705">
            <a:off x="593830" y="5781398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rot="9281588">
            <a:off x="601680" y="487766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8356157" y="5766602"/>
            <a:ext cx="403189" cy="381000"/>
            <a:chOff x="8364568" y="685800"/>
            <a:chExt cx="403189" cy="381000"/>
          </a:xfrm>
        </p:grpSpPr>
        <p:cxnSp>
          <p:nvCxnSpPr>
            <p:cNvPr id="88" name="Straight Arrow Connector 87"/>
            <p:cNvCxnSpPr/>
            <p:nvPr/>
          </p:nvCxnSpPr>
          <p:spPr>
            <a:xfrm flipH="1">
              <a:off x="8364568" y="685800"/>
              <a:ext cx="1771" cy="381000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8406761" y="68767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3’</a:t>
              </a:r>
            </a:p>
          </p:txBody>
        </p:sp>
      </p:grpSp>
      <p:cxnSp>
        <p:nvCxnSpPr>
          <p:cNvPr id="90" name="Straight Connector 89"/>
          <p:cNvCxnSpPr/>
          <p:nvPr/>
        </p:nvCxnSpPr>
        <p:spPr>
          <a:xfrm>
            <a:off x="8229600" y="344785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5332" y="3247795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165’</a:t>
            </a:r>
          </a:p>
        </p:txBody>
      </p:sp>
      <p:cxnSp>
        <p:nvCxnSpPr>
          <p:cNvPr id="37" name="Straight Arrow Connector 36"/>
          <p:cNvCxnSpPr>
            <a:endCxn id="2" idx="2"/>
          </p:cNvCxnSpPr>
          <p:nvPr/>
        </p:nvCxnSpPr>
        <p:spPr>
          <a:xfrm>
            <a:off x="914400" y="685800"/>
            <a:ext cx="365760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212168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212168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2000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2000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597320" y="6626608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797926" y="6458634"/>
            <a:ext cx="13460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Optional Mark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936727" y="6450391"/>
            <a:ext cx="1540273" cy="302119"/>
            <a:chOff x="4936727" y="6450391"/>
            <a:chExt cx="1540273" cy="302119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936727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936727" y="6469006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4949388" y="6476020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2593217" y="6445209"/>
            <a:ext cx="1540273" cy="323910"/>
            <a:chOff x="4936727" y="6428600"/>
            <a:chExt cx="1540273" cy="32391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6454829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936727" y="6428600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/>
          <p:cNvCxnSpPr/>
          <p:nvPr/>
        </p:nvCxnSpPr>
        <p:spPr>
          <a:xfrm>
            <a:off x="879028" y="5867400"/>
            <a:ext cx="369991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2587914" y="6453203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4111318" y="6646247"/>
            <a:ext cx="46762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158794" y="633847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15’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2583470" y="6186037"/>
            <a:ext cx="9747" cy="245375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229180" y="620983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3’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2583470" y="6467000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479195" y="6453203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927202" y="6338470"/>
            <a:ext cx="159002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549420" y="610575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40-50’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444594" y="103959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30’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287283" y="21175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240’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09171" y="5559494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120’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8603993" y="459230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82.5</a:t>
            </a:r>
            <a:r>
              <a:rPr lang="en-US" sz="1600" b="1" dirty="0"/>
              <a:t>’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276821" y="2201849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291’3”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666678" y="3144248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204’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8393575" y="1004305"/>
            <a:ext cx="17985" cy="43723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933978" y="61722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775878" y="6155724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792004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781800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47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00200"/>
            <a:ext cx="7315200" cy="3657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56402" y="3952844"/>
            <a:ext cx="3418863" cy="129540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27432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28956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2"/>
          </p:cNvCxnSpPr>
          <p:nvPr/>
        </p:nvCxnSpPr>
        <p:spPr>
          <a:xfrm>
            <a:off x="990600" y="1676400"/>
            <a:ext cx="3581400" cy="3581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5257800"/>
            <a:ext cx="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572000" y="1143000"/>
            <a:ext cx="685800" cy="17526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14900" y="2895600"/>
            <a:ext cx="0" cy="23622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3886200"/>
            <a:ext cx="0" cy="138704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" idx="2"/>
          </p:cNvCxnSpPr>
          <p:nvPr/>
        </p:nvCxnSpPr>
        <p:spPr>
          <a:xfrm>
            <a:off x="2856402" y="3999131"/>
            <a:ext cx="1715598" cy="1258669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578350" y="5562600"/>
            <a:ext cx="1670050" cy="25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572000" y="5867400"/>
            <a:ext cx="3657600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952500" y="6286499"/>
            <a:ext cx="7315200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458200" y="1676400"/>
            <a:ext cx="0" cy="359684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00400" y="46018"/>
            <a:ext cx="29462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12U Goal Area</a:t>
            </a:r>
          </a:p>
          <a:p>
            <a:pPr algn="ctr"/>
            <a:r>
              <a:rPr lang="en-US" sz="2000" b="1" u="sng" dirty="0"/>
              <a:t>Min &amp; Max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78533" y="2895600"/>
            <a:ext cx="1669867" cy="2333533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004" y="-112931"/>
            <a:ext cx="6433131" cy="646331"/>
            <a:chOff x="152400" y="-152400"/>
            <a:chExt cx="6433131" cy="646331"/>
          </a:xfrm>
        </p:grpSpPr>
        <p:sp>
          <p:nvSpPr>
            <p:cNvPr id="43" name="TextBox 42"/>
            <p:cNvSpPr txBox="1"/>
            <p:nvPr/>
          </p:nvSpPr>
          <p:spPr>
            <a:xfrm>
              <a:off x="6400800" y="-152400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b="1" u="sng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4404823" y="3990945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30’</a:t>
            </a:r>
          </a:p>
        </p:txBody>
      </p:sp>
      <p:sp>
        <p:nvSpPr>
          <p:cNvPr id="2" name="Arc 1"/>
          <p:cNvSpPr/>
          <p:nvPr/>
        </p:nvSpPr>
        <p:spPr>
          <a:xfrm>
            <a:off x="3200400" y="975154"/>
            <a:ext cx="2523882" cy="1539446"/>
          </a:xfrm>
          <a:prstGeom prst="arc">
            <a:avLst>
              <a:gd name="adj1" fmla="val 11153968"/>
              <a:gd name="adj2" fmla="val 2126581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28285" y="522913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39615" y="199835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24’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462473" y="327476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42’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98162" y="553461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54’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26760" y="444814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15’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52265" y="594220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108’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09324" y="2647890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68’5”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03845" y="4437221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28’4”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204538" y="3485406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38’5”</a:t>
            </a:r>
          </a:p>
        </p:txBody>
      </p:sp>
    </p:spTree>
    <p:extLst>
      <p:ext uri="{BB962C8B-B14F-4D97-AF65-F5344CB8AC3E}">
        <p14:creationId xmlns:p14="http://schemas.microsoft.com/office/powerpoint/2010/main" val="189091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572000" y="685800"/>
            <a:ext cx="0" cy="548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1"/>
          </p:cNvCxnSpPr>
          <p:nvPr/>
        </p:nvCxnSpPr>
        <p:spPr>
          <a:xfrm>
            <a:off x="762000" y="342900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4125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65127" y="2401905"/>
            <a:ext cx="1981200" cy="200031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V="1">
            <a:off x="4936727" y="2694844"/>
            <a:ext cx="319460" cy="41197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302889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30’</a:t>
            </a:r>
          </a:p>
        </p:txBody>
      </p:sp>
      <p:sp>
        <p:nvSpPr>
          <p:cNvPr id="14" name="Arc 13"/>
          <p:cNvSpPr/>
          <p:nvPr/>
        </p:nvSpPr>
        <p:spPr>
          <a:xfrm rot="14674801">
            <a:off x="7857067" y="421430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9933776">
            <a:off x="7883504" y="5780673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533400"/>
            <a:ext cx="728270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5800" y="669324"/>
            <a:ext cx="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72081" y="685800"/>
            <a:ext cx="7373995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768717" y="3412524"/>
            <a:ext cx="0" cy="2759676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-56882" y="6629400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Note: Drawing not to Scale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03503" y="-51811"/>
            <a:ext cx="2439895" cy="536377"/>
            <a:chOff x="152400" y="-79177"/>
            <a:chExt cx="2439895" cy="536377"/>
          </a:xfrm>
        </p:grpSpPr>
        <p:sp>
          <p:nvSpPr>
            <p:cNvPr id="71" name="TextBox 70"/>
            <p:cNvSpPr txBox="1"/>
            <p:nvPr/>
          </p:nvSpPr>
          <p:spPr>
            <a:xfrm>
              <a:off x="914400" y="-79177"/>
              <a:ext cx="115935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Painted Line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52400" y="76200"/>
              <a:ext cx="2439895" cy="381000"/>
              <a:chOff x="152400" y="76200"/>
              <a:chExt cx="2439895" cy="3810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52400" y="76200"/>
                <a:ext cx="78929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52400" y="304800"/>
                <a:ext cx="789290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914400" y="134035"/>
                <a:ext cx="167789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/>
                  <a:t>Measurement Line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6611116" y="1913239"/>
            <a:ext cx="1618485" cy="3039761"/>
            <a:chOff x="6611116" y="1913239"/>
            <a:chExt cx="1618485" cy="3039761"/>
          </a:xfrm>
        </p:grpSpPr>
        <p:sp>
          <p:nvSpPr>
            <p:cNvPr id="52" name="Rectangle 51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51" name="Rectangle 50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rc 18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/>
          <p:cNvGrpSpPr/>
          <p:nvPr/>
        </p:nvGrpSpPr>
        <p:grpSpPr>
          <a:xfrm rot="10800000">
            <a:off x="914400" y="1989158"/>
            <a:ext cx="1618485" cy="3039761"/>
            <a:chOff x="6611116" y="1913239"/>
            <a:chExt cx="1618485" cy="3039761"/>
          </a:xfrm>
        </p:grpSpPr>
        <p:sp>
          <p:nvSpPr>
            <p:cNvPr id="78" name="Rectangle 77"/>
            <p:cNvSpPr/>
            <p:nvPr/>
          </p:nvSpPr>
          <p:spPr>
            <a:xfrm rot="16200000">
              <a:off x="7226731" y="3190190"/>
              <a:ext cx="1519881" cy="4858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611116" y="1913239"/>
              <a:ext cx="1618485" cy="3039761"/>
              <a:chOff x="6611116" y="1913239"/>
              <a:chExt cx="1618485" cy="3039761"/>
            </a:xfrm>
          </p:grpSpPr>
          <p:sp>
            <p:nvSpPr>
              <p:cNvPr id="80" name="Rectangle 79"/>
              <p:cNvSpPr/>
              <p:nvPr/>
            </p:nvSpPr>
            <p:spPr>
              <a:xfrm rot="16200000">
                <a:off x="6061909" y="2785309"/>
                <a:ext cx="3039761" cy="129562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rot="16200000">
                <a:off x="7220208" y="3439296"/>
                <a:ext cx="189985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Arc 81"/>
              <p:cNvSpPr/>
              <p:nvPr/>
            </p:nvSpPr>
            <p:spPr>
              <a:xfrm flipH="1">
                <a:off x="6611116" y="2863163"/>
                <a:ext cx="765251" cy="1203240"/>
              </a:xfrm>
              <a:prstGeom prst="arc">
                <a:avLst>
                  <a:gd name="adj1" fmla="val 16499157"/>
                  <a:gd name="adj2" fmla="val 5068957"/>
                </a:avLst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7229725" y="3445475"/>
                <a:ext cx="17095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Arc 83"/>
          <p:cNvSpPr/>
          <p:nvPr/>
        </p:nvSpPr>
        <p:spPr>
          <a:xfrm rot="4523705">
            <a:off x="593830" y="5781398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rot="9281588">
            <a:off x="601680" y="487766"/>
            <a:ext cx="627203" cy="583833"/>
          </a:xfrm>
          <a:prstGeom prst="arc">
            <a:avLst>
              <a:gd name="adj1" fmla="val 11580258"/>
              <a:gd name="adj2" fmla="val 18208892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8382410" y="5791200"/>
            <a:ext cx="403189" cy="381000"/>
            <a:chOff x="8364568" y="685800"/>
            <a:chExt cx="403189" cy="381000"/>
          </a:xfrm>
        </p:grpSpPr>
        <p:cxnSp>
          <p:nvCxnSpPr>
            <p:cNvPr id="88" name="Straight Arrow Connector 87"/>
            <p:cNvCxnSpPr/>
            <p:nvPr/>
          </p:nvCxnSpPr>
          <p:spPr>
            <a:xfrm flipH="1">
              <a:off x="8364568" y="685800"/>
              <a:ext cx="1771" cy="381000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8406761" y="68767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3’</a:t>
              </a:r>
            </a:p>
          </p:txBody>
        </p:sp>
      </p:grpSp>
      <p:cxnSp>
        <p:nvCxnSpPr>
          <p:cNvPr id="90" name="Straight Connector 89"/>
          <p:cNvCxnSpPr/>
          <p:nvPr/>
        </p:nvCxnSpPr>
        <p:spPr>
          <a:xfrm>
            <a:off x="8229600" y="344785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287283" y="21841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300’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5332" y="3247795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180’</a:t>
            </a:r>
          </a:p>
        </p:txBody>
      </p:sp>
      <p:cxnSp>
        <p:nvCxnSpPr>
          <p:cNvPr id="37" name="Straight Arrow Connector 36"/>
          <p:cNvCxnSpPr>
            <a:endCxn id="2" idx="2"/>
          </p:cNvCxnSpPr>
          <p:nvPr/>
        </p:nvCxnSpPr>
        <p:spPr>
          <a:xfrm>
            <a:off x="914400" y="685800"/>
            <a:ext cx="3657600" cy="548640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449845" y="549618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150’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28988" y="3223258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234’3”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968890" y="1849395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349’9”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212168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2000" y="53340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2000" y="1447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597320" y="6626608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797926" y="6458634"/>
            <a:ext cx="13460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Optional Mark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79028" y="5867400"/>
            <a:ext cx="369991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4111318" y="6646247"/>
            <a:ext cx="467629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158794" y="633847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15’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2583470" y="6186037"/>
            <a:ext cx="9747" cy="245375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229180" y="620983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3’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4927202" y="6338470"/>
            <a:ext cx="1590025" cy="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549420" y="610575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40-50’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4936727" y="6450391"/>
            <a:ext cx="1540273" cy="302119"/>
            <a:chOff x="4936727" y="6450391"/>
            <a:chExt cx="1540273" cy="302119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4936727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936727" y="6469006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593217" y="6445209"/>
            <a:ext cx="1540273" cy="323910"/>
            <a:chOff x="4936727" y="6428600"/>
            <a:chExt cx="1540273" cy="32391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6454829" y="6450391"/>
              <a:ext cx="0" cy="302119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936727" y="6428600"/>
              <a:ext cx="1540273" cy="799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4949388" y="6476020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587914" y="6453203"/>
            <a:ext cx="15171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Coach/Team Box</a:t>
            </a:r>
          </a:p>
        </p:txBody>
      </p:sp>
      <p:cxnSp>
        <p:nvCxnSpPr>
          <p:cNvPr id="118" name="Straight Connector 117"/>
          <p:cNvCxnSpPr/>
          <p:nvPr/>
        </p:nvCxnSpPr>
        <p:spPr>
          <a:xfrm>
            <a:off x="2583470" y="6467000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79195" y="6453203"/>
            <a:ext cx="0" cy="30211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454806" y="1130958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30’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764650" y="-95090"/>
            <a:ext cx="2989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15U Field- Min</a:t>
            </a:r>
          </a:p>
        </p:txBody>
      </p:sp>
      <p:sp>
        <p:nvSpPr>
          <p:cNvPr id="99" name="TextBox 98"/>
          <p:cNvSpPr txBox="1"/>
          <p:nvPr/>
        </p:nvSpPr>
        <p:spPr>
          <a:xfrm rot="16200000">
            <a:off x="8703378" y="459230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90</a:t>
            </a:r>
            <a:r>
              <a:rPr lang="en-US" sz="1600" b="1" dirty="0"/>
              <a:t>’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8393575" y="1004305"/>
            <a:ext cx="17985" cy="437232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933978" y="61722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775878" y="6155724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792004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781800" y="533400"/>
            <a:ext cx="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53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452</Words>
  <Application>Microsoft Office PowerPoint</Application>
  <PresentationFormat>On-screen Show (4:3)</PresentationFormat>
  <Paragraphs>173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Note on 12U &amp; 15U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e61290</dc:creator>
  <cp:lastModifiedBy>Shreve, Charles</cp:lastModifiedBy>
  <cp:revision>55</cp:revision>
  <cp:lastPrinted>2018-07-19T17:54:12Z</cp:lastPrinted>
  <dcterms:created xsi:type="dcterms:W3CDTF">2016-08-16T12:49:37Z</dcterms:created>
  <dcterms:modified xsi:type="dcterms:W3CDTF">2021-08-17T22:29:41Z</dcterms:modified>
</cp:coreProperties>
</file>